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>
        <p:scale>
          <a:sx n="100" d="100"/>
          <a:sy n="100" d="100"/>
        </p:scale>
        <p:origin x="-1024" y="4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6403618" y="0"/>
            <a:ext cx="2740382" cy="685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Verdan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743793"/>
            <a:ext cx="4798075" cy="1715756"/>
          </a:xfrm>
        </p:spPr>
        <p:txBody>
          <a:bodyPr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5006"/>
            <a:ext cx="4798075" cy="1140144"/>
          </a:xfrm>
        </p:spPr>
        <p:txBody>
          <a:bodyPr>
            <a:normAutofit/>
          </a:bodyPr>
          <a:lstStyle>
            <a:lvl1pPr marL="0" indent="0" algn="l">
              <a:buNone/>
              <a:defRPr sz="1400" i="1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6618473" y="6436760"/>
            <a:ext cx="2234282" cy="409215"/>
          </a:xfrm>
          <a:prstGeom prst="rect">
            <a:avLst/>
          </a:prstGeom>
        </p:spPr>
        <p:txBody>
          <a:bodyPr anchor="t"/>
          <a:lstStyle>
            <a:lvl1pPr algn="r">
              <a:defRPr sz="800">
                <a:solidFill>
                  <a:schemeClr val="bg1"/>
                </a:solidFill>
              </a:defRPr>
            </a:lvl1pPr>
          </a:lstStyle>
          <a:p>
            <a:fld id="{89AFB0B5-D390-E24E-885E-3849006F8648}" type="datetime4">
              <a:rPr lang="en-US" smtClean="0"/>
              <a:t>December 8, 2015</a:t>
            </a:fld>
            <a:endParaRPr lang="en-US" dirty="0"/>
          </a:p>
        </p:txBody>
      </p:sp>
      <p:pic>
        <p:nvPicPr>
          <p:cNvPr id="10" name="Picture 9" descr="BPS101_RGB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5801" y="631544"/>
            <a:ext cx="2484935" cy="1143000"/>
          </a:xfrm>
          <a:prstGeom prst="rect">
            <a:avLst/>
          </a:prstGeom>
        </p:spPr>
      </p:pic>
      <p:pic>
        <p:nvPicPr>
          <p:cNvPr id="11" name="Picture 10" descr="BPS101_TAG_REV.png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76269" y="801198"/>
            <a:ext cx="1105350" cy="208777"/>
          </a:xfrm>
          <a:prstGeom prst="rect">
            <a:avLst/>
          </a:prstGeom>
        </p:spPr>
      </p:pic>
      <p:pic>
        <p:nvPicPr>
          <p:cNvPr id="14" name="Picture 13" descr="BPS101_URL_REV.png"/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06004" y="6243036"/>
            <a:ext cx="646751" cy="923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6876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222714"/>
            <a:ext cx="9144000" cy="681006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Verdan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757264"/>
          </a:xfrm>
        </p:spPr>
        <p:txBody>
          <a:bodyPr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6516"/>
            <a:ext cx="8229600" cy="44523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10" name="Picture 9" descr="BPS101_REV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7200" y="6349050"/>
            <a:ext cx="911677" cy="419345"/>
          </a:xfrm>
          <a:prstGeom prst="rect">
            <a:avLst/>
          </a:prstGeom>
        </p:spPr>
      </p:pic>
      <p:sp>
        <p:nvSpPr>
          <p:cNvPr id="15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0" y="113387"/>
            <a:ext cx="2633162" cy="161251"/>
          </a:xfrm>
          <a:prstGeom prst="rect">
            <a:avLst/>
          </a:prstGeom>
        </p:spPr>
        <p:txBody>
          <a:bodyPr lIns="0" tIns="0" rIns="0" bIns="0" anchor="t"/>
          <a:lstStyle>
            <a:lvl1pPr algn="r">
              <a:defRPr sz="800">
                <a:solidFill>
                  <a:schemeClr val="tx2">
                    <a:lumMod val="40000"/>
                    <a:lumOff val="60000"/>
                  </a:schemeClr>
                </a:solidFill>
                <a:latin typeface="Verdana"/>
              </a:defRPr>
            </a:lvl1pPr>
          </a:lstStyle>
          <a:p>
            <a:fld id="{AAD14E93-D5C1-BA44-89BB-815937CCCA2D}" type="datetime4">
              <a:rPr lang="en-US" smtClean="0"/>
              <a:pPr/>
              <a:t>December 8, 2015</a:t>
            </a:fld>
            <a:endParaRPr lang="en-US" dirty="0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400799" y="6222714"/>
            <a:ext cx="2042293" cy="681006"/>
          </a:xfrm>
          <a:prstGeom prst="rect">
            <a:avLst/>
          </a:prstGeom>
        </p:spPr>
        <p:txBody>
          <a:bodyPr anchor="ctr"/>
          <a:lstStyle>
            <a:lvl1pPr algn="r">
              <a:defRPr sz="1000">
                <a:solidFill>
                  <a:schemeClr val="bg1"/>
                </a:solidFill>
                <a:latin typeface="Verdana"/>
                <a:cs typeface="Verdana"/>
              </a:defRPr>
            </a:lvl1pPr>
          </a:lstStyle>
          <a:p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 smtClean="0"/>
              <a:t>ipsum</a:t>
            </a:r>
            <a:r>
              <a:rPr lang="en-US" dirty="0" smtClean="0"/>
              <a:t> dolor sit </a:t>
            </a:r>
            <a:r>
              <a:rPr lang="en-US" dirty="0" err="1" smtClean="0"/>
              <a:t>amet</a:t>
            </a:r>
            <a:endParaRPr lang="en-US" dirty="0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43092" y="6222714"/>
            <a:ext cx="700908" cy="681005"/>
          </a:xfrm>
          <a:prstGeom prst="rect">
            <a:avLst/>
          </a:prstGeom>
        </p:spPr>
        <p:txBody>
          <a:bodyPr lIns="0" rIns="0" bIns="0" anchor="ctr"/>
          <a:lstStyle>
            <a:lvl1pPr algn="ctr">
              <a:defRPr sz="1000" b="1">
                <a:solidFill>
                  <a:srgbClr val="FFFFFF"/>
                </a:solidFill>
                <a:latin typeface="Verdana"/>
                <a:cs typeface="Verdana"/>
              </a:defRPr>
            </a:lvl1pPr>
          </a:lstStyle>
          <a:p>
            <a:fld id="{53C496BF-47DC-8547-9A0A-6B7142BDA63F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457200" y="1121833"/>
            <a:ext cx="8229600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61067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449" y="2055805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3449" y="3429000"/>
            <a:ext cx="7772400" cy="1091006"/>
          </a:xfrm>
        </p:spPr>
        <p:txBody>
          <a:bodyPr anchor="t"/>
          <a:lstStyle>
            <a:lvl1pPr marL="0" indent="0">
              <a:buNone/>
              <a:defRPr sz="2000" i="1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Rectangle 9"/>
          <p:cNvSpPr/>
          <p:nvPr userDrawn="1"/>
        </p:nvSpPr>
        <p:spPr>
          <a:xfrm>
            <a:off x="0" y="6222714"/>
            <a:ext cx="9144000" cy="681006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Verdana"/>
            </a:endParaRPr>
          </a:p>
        </p:txBody>
      </p:sp>
      <p:pic>
        <p:nvPicPr>
          <p:cNvPr id="14" name="Picture 13" descr="BPS101_REV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7200" y="6349050"/>
            <a:ext cx="911677" cy="419345"/>
          </a:xfrm>
          <a:prstGeom prst="rect">
            <a:avLst/>
          </a:prstGeom>
        </p:spPr>
      </p:pic>
      <p:sp>
        <p:nvSpPr>
          <p:cNvPr id="15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0" y="113387"/>
            <a:ext cx="2633162" cy="161251"/>
          </a:xfrm>
          <a:prstGeom prst="rect">
            <a:avLst/>
          </a:prstGeom>
        </p:spPr>
        <p:txBody>
          <a:bodyPr lIns="0" tIns="0" rIns="0" bIns="0" anchor="t"/>
          <a:lstStyle>
            <a:lvl1pPr algn="r">
              <a:defRPr sz="800">
                <a:solidFill>
                  <a:schemeClr val="tx2">
                    <a:lumMod val="40000"/>
                    <a:lumOff val="60000"/>
                  </a:schemeClr>
                </a:solidFill>
                <a:latin typeface="Verdana"/>
              </a:defRPr>
            </a:lvl1pPr>
          </a:lstStyle>
          <a:p>
            <a:fld id="{AAD14E93-D5C1-BA44-89BB-815937CCCA2D}" type="datetime4">
              <a:rPr lang="en-US" smtClean="0"/>
              <a:pPr/>
              <a:t>December 8, 2015</a:t>
            </a:fld>
            <a:endParaRPr lang="en-US" dirty="0"/>
          </a:p>
        </p:txBody>
      </p:sp>
      <p:sp>
        <p:nvSpPr>
          <p:cNvPr id="1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400799" y="6222714"/>
            <a:ext cx="2042293" cy="681006"/>
          </a:xfrm>
          <a:prstGeom prst="rect">
            <a:avLst/>
          </a:prstGeom>
        </p:spPr>
        <p:txBody>
          <a:bodyPr anchor="ctr"/>
          <a:lstStyle>
            <a:lvl1pPr algn="r">
              <a:defRPr sz="1000">
                <a:solidFill>
                  <a:schemeClr val="bg1"/>
                </a:solidFill>
                <a:latin typeface="Verdana"/>
                <a:cs typeface="Verdana"/>
              </a:defRPr>
            </a:lvl1pPr>
          </a:lstStyle>
          <a:p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 smtClean="0"/>
              <a:t>ipsum</a:t>
            </a:r>
            <a:r>
              <a:rPr lang="en-US" dirty="0" smtClean="0"/>
              <a:t> dolor sit </a:t>
            </a:r>
            <a:r>
              <a:rPr lang="en-US" dirty="0" err="1" smtClean="0"/>
              <a:t>amet</a:t>
            </a:r>
            <a:endParaRPr lang="en-US" dirty="0"/>
          </a:p>
        </p:txBody>
      </p:sp>
      <p:sp>
        <p:nvSpPr>
          <p:cNvPr id="2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43092" y="6222714"/>
            <a:ext cx="700908" cy="681005"/>
          </a:xfrm>
          <a:prstGeom prst="rect">
            <a:avLst/>
          </a:prstGeom>
        </p:spPr>
        <p:txBody>
          <a:bodyPr lIns="0" rIns="0" bIns="0" anchor="ctr"/>
          <a:lstStyle>
            <a:lvl1pPr algn="ctr">
              <a:defRPr sz="1000" b="1">
                <a:solidFill>
                  <a:srgbClr val="FFFFFF"/>
                </a:solidFill>
                <a:latin typeface="Verdana"/>
                <a:cs typeface="Verdana"/>
              </a:defRPr>
            </a:lvl1pPr>
          </a:lstStyle>
          <a:p>
            <a:fld id="{53C496BF-47DC-8547-9A0A-6B7142BDA63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102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6515"/>
            <a:ext cx="4038600" cy="445233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6515"/>
            <a:ext cx="4038600" cy="445233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8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757264"/>
          </a:xfrm>
        </p:spPr>
        <p:txBody>
          <a:bodyPr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Rectangle 11"/>
          <p:cNvSpPr/>
          <p:nvPr userDrawn="1"/>
        </p:nvSpPr>
        <p:spPr>
          <a:xfrm>
            <a:off x="0" y="6222714"/>
            <a:ext cx="9144000" cy="681006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Verdana"/>
            </a:endParaRPr>
          </a:p>
        </p:txBody>
      </p:sp>
      <p:pic>
        <p:nvPicPr>
          <p:cNvPr id="13" name="Picture 12" descr="BPS101_REV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7200" y="6349050"/>
            <a:ext cx="911677" cy="419345"/>
          </a:xfrm>
          <a:prstGeom prst="rect">
            <a:avLst/>
          </a:prstGeom>
        </p:spPr>
      </p:pic>
      <p:sp>
        <p:nvSpPr>
          <p:cNvPr id="19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113387"/>
            <a:ext cx="2633162" cy="161251"/>
          </a:xfrm>
          <a:prstGeom prst="rect">
            <a:avLst/>
          </a:prstGeom>
        </p:spPr>
        <p:txBody>
          <a:bodyPr lIns="0" tIns="0" rIns="0" bIns="0" anchor="t"/>
          <a:lstStyle>
            <a:lvl1pPr algn="r">
              <a:defRPr sz="800">
                <a:solidFill>
                  <a:schemeClr val="tx2">
                    <a:lumMod val="40000"/>
                    <a:lumOff val="60000"/>
                  </a:schemeClr>
                </a:solidFill>
                <a:latin typeface="Verdana"/>
              </a:defRPr>
            </a:lvl1pPr>
          </a:lstStyle>
          <a:p>
            <a:fld id="{AAD14E93-D5C1-BA44-89BB-815937CCCA2D}" type="datetime4">
              <a:rPr lang="en-US" smtClean="0"/>
              <a:pPr/>
              <a:t>December 8, 2015</a:t>
            </a:fld>
            <a:endParaRPr lang="en-US" dirty="0"/>
          </a:p>
        </p:txBody>
      </p:sp>
      <p:sp>
        <p:nvSpPr>
          <p:cNvPr id="2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400799" y="6222714"/>
            <a:ext cx="2042293" cy="681006"/>
          </a:xfrm>
          <a:prstGeom prst="rect">
            <a:avLst/>
          </a:prstGeom>
        </p:spPr>
        <p:txBody>
          <a:bodyPr anchor="ctr"/>
          <a:lstStyle>
            <a:lvl1pPr algn="r">
              <a:defRPr sz="1000">
                <a:solidFill>
                  <a:schemeClr val="bg1"/>
                </a:solidFill>
                <a:latin typeface="Verdana"/>
                <a:cs typeface="Verdana"/>
              </a:defRPr>
            </a:lvl1pPr>
          </a:lstStyle>
          <a:p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 smtClean="0"/>
              <a:t>ipsum</a:t>
            </a:r>
            <a:r>
              <a:rPr lang="en-US" dirty="0" smtClean="0"/>
              <a:t> dolor sit </a:t>
            </a:r>
            <a:r>
              <a:rPr lang="en-US" dirty="0" err="1" smtClean="0"/>
              <a:t>amet</a:t>
            </a:r>
            <a:endParaRPr lang="en-US" dirty="0"/>
          </a:p>
        </p:txBody>
      </p:sp>
      <p:sp>
        <p:nvSpPr>
          <p:cNvPr id="2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43092" y="6222714"/>
            <a:ext cx="700908" cy="681005"/>
          </a:xfrm>
          <a:prstGeom prst="rect">
            <a:avLst/>
          </a:prstGeom>
        </p:spPr>
        <p:txBody>
          <a:bodyPr lIns="0" rIns="0" bIns="0" anchor="ctr"/>
          <a:lstStyle>
            <a:lvl1pPr algn="ctr">
              <a:defRPr sz="1000" b="1">
                <a:solidFill>
                  <a:srgbClr val="FFFFFF"/>
                </a:solidFill>
                <a:latin typeface="Verdana"/>
                <a:cs typeface="Verdana"/>
              </a:defRPr>
            </a:lvl1pPr>
          </a:lstStyle>
          <a:p>
            <a:fld id="{53C496BF-47DC-8547-9A0A-6B7142BDA63F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457200" y="1121833"/>
            <a:ext cx="8229600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44899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7250"/>
            <a:ext cx="4040188" cy="544038"/>
          </a:xfrm>
        </p:spPr>
        <p:txBody>
          <a:bodyPr anchor="b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948347"/>
            <a:ext cx="4040188" cy="3990502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277250"/>
            <a:ext cx="4041775" cy="544038"/>
          </a:xfrm>
        </p:spPr>
        <p:txBody>
          <a:bodyPr anchor="b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948347"/>
            <a:ext cx="4041775" cy="3990502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757264"/>
          </a:xfrm>
        </p:spPr>
        <p:txBody>
          <a:bodyPr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Rectangle 13"/>
          <p:cNvSpPr/>
          <p:nvPr userDrawn="1"/>
        </p:nvSpPr>
        <p:spPr>
          <a:xfrm>
            <a:off x="0" y="6222714"/>
            <a:ext cx="9144000" cy="681006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Verdana"/>
            </a:endParaRPr>
          </a:p>
        </p:txBody>
      </p:sp>
      <p:pic>
        <p:nvPicPr>
          <p:cNvPr id="15" name="Picture 14" descr="BPS101_REV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7200" y="6349050"/>
            <a:ext cx="911677" cy="419345"/>
          </a:xfrm>
          <a:prstGeom prst="rect">
            <a:avLst/>
          </a:prstGeom>
        </p:spPr>
      </p:pic>
      <p:sp>
        <p:nvSpPr>
          <p:cNvPr id="23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113387"/>
            <a:ext cx="2633162" cy="161251"/>
          </a:xfrm>
          <a:prstGeom prst="rect">
            <a:avLst/>
          </a:prstGeom>
        </p:spPr>
        <p:txBody>
          <a:bodyPr lIns="0" tIns="0" rIns="0" bIns="0" anchor="t"/>
          <a:lstStyle>
            <a:lvl1pPr algn="r">
              <a:defRPr sz="800">
                <a:solidFill>
                  <a:schemeClr val="tx2">
                    <a:lumMod val="40000"/>
                    <a:lumOff val="60000"/>
                  </a:schemeClr>
                </a:solidFill>
                <a:latin typeface="Verdana"/>
              </a:defRPr>
            </a:lvl1pPr>
          </a:lstStyle>
          <a:p>
            <a:fld id="{AAD14E93-D5C1-BA44-89BB-815937CCCA2D}" type="datetime4">
              <a:rPr lang="en-US" smtClean="0"/>
              <a:pPr/>
              <a:t>December 8, 2015</a:t>
            </a:fld>
            <a:endParaRPr lang="en-US" dirty="0"/>
          </a:p>
        </p:txBody>
      </p:sp>
      <p:sp>
        <p:nvSpPr>
          <p:cNvPr id="2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00799" y="6222714"/>
            <a:ext cx="2042293" cy="681006"/>
          </a:xfrm>
          <a:prstGeom prst="rect">
            <a:avLst/>
          </a:prstGeom>
        </p:spPr>
        <p:txBody>
          <a:bodyPr anchor="ctr"/>
          <a:lstStyle>
            <a:lvl1pPr algn="r">
              <a:defRPr sz="1000">
                <a:solidFill>
                  <a:schemeClr val="bg1"/>
                </a:solidFill>
                <a:latin typeface="Verdana"/>
                <a:cs typeface="Verdana"/>
              </a:defRPr>
            </a:lvl1pPr>
          </a:lstStyle>
          <a:p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 smtClean="0"/>
              <a:t>ipsum</a:t>
            </a:r>
            <a:r>
              <a:rPr lang="en-US" dirty="0" smtClean="0"/>
              <a:t> dolor sit </a:t>
            </a:r>
            <a:r>
              <a:rPr lang="en-US" dirty="0" err="1" smtClean="0"/>
              <a:t>amet</a:t>
            </a:r>
            <a:endParaRPr lang="en-US" dirty="0"/>
          </a:p>
        </p:txBody>
      </p:sp>
      <p:sp>
        <p:nvSpPr>
          <p:cNvPr id="2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43092" y="6222714"/>
            <a:ext cx="700908" cy="681005"/>
          </a:xfrm>
          <a:prstGeom prst="rect">
            <a:avLst/>
          </a:prstGeom>
        </p:spPr>
        <p:txBody>
          <a:bodyPr lIns="0" rIns="0" bIns="0" anchor="ctr"/>
          <a:lstStyle>
            <a:lvl1pPr algn="ctr">
              <a:defRPr sz="1000" b="1">
                <a:solidFill>
                  <a:srgbClr val="FFFFFF"/>
                </a:solidFill>
                <a:latin typeface="Verdana"/>
                <a:cs typeface="Verdana"/>
              </a:defRPr>
            </a:lvl1pPr>
          </a:lstStyle>
          <a:p>
            <a:fld id="{53C496BF-47DC-8547-9A0A-6B7142BDA63F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457200" y="1121833"/>
            <a:ext cx="8229600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86366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757264"/>
          </a:xfrm>
        </p:spPr>
        <p:txBody>
          <a:bodyPr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0" y="6222714"/>
            <a:ext cx="9144000" cy="681006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Verdana"/>
            </a:endParaRPr>
          </a:p>
        </p:txBody>
      </p:sp>
      <p:pic>
        <p:nvPicPr>
          <p:cNvPr id="11" name="Picture 10" descr="BPS101_REV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7200" y="6349050"/>
            <a:ext cx="911677" cy="419345"/>
          </a:xfrm>
          <a:prstGeom prst="rect">
            <a:avLst/>
          </a:prstGeom>
        </p:spPr>
      </p:pic>
      <p:sp>
        <p:nvSpPr>
          <p:cNvPr id="18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0" y="113387"/>
            <a:ext cx="2633162" cy="161251"/>
          </a:xfrm>
          <a:prstGeom prst="rect">
            <a:avLst/>
          </a:prstGeom>
        </p:spPr>
        <p:txBody>
          <a:bodyPr lIns="0" tIns="0" rIns="0" bIns="0" anchor="t"/>
          <a:lstStyle>
            <a:lvl1pPr algn="r">
              <a:defRPr sz="800">
                <a:solidFill>
                  <a:schemeClr val="tx2">
                    <a:lumMod val="40000"/>
                    <a:lumOff val="60000"/>
                  </a:schemeClr>
                </a:solidFill>
                <a:latin typeface="Verdana"/>
              </a:defRPr>
            </a:lvl1pPr>
          </a:lstStyle>
          <a:p>
            <a:fld id="{AAD14E93-D5C1-BA44-89BB-815937CCCA2D}" type="datetime4">
              <a:rPr lang="en-US" smtClean="0"/>
              <a:pPr/>
              <a:t>December 8, 2015</a:t>
            </a:fld>
            <a:endParaRPr lang="en-US" dirty="0"/>
          </a:p>
        </p:txBody>
      </p:sp>
      <p:sp>
        <p:nvSpPr>
          <p:cNvPr id="1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400799" y="6222714"/>
            <a:ext cx="2042293" cy="681006"/>
          </a:xfrm>
          <a:prstGeom prst="rect">
            <a:avLst/>
          </a:prstGeom>
        </p:spPr>
        <p:txBody>
          <a:bodyPr anchor="ctr"/>
          <a:lstStyle>
            <a:lvl1pPr algn="r">
              <a:defRPr sz="1000">
                <a:solidFill>
                  <a:schemeClr val="bg1"/>
                </a:solidFill>
                <a:latin typeface="Verdana"/>
                <a:cs typeface="Verdana"/>
              </a:defRPr>
            </a:lvl1pPr>
          </a:lstStyle>
          <a:p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 smtClean="0"/>
              <a:t>ipsum</a:t>
            </a:r>
            <a:r>
              <a:rPr lang="en-US" dirty="0" smtClean="0"/>
              <a:t> dolor sit </a:t>
            </a:r>
            <a:r>
              <a:rPr lang="en-US" dirty="0" err="1" smtClean="0"/>
              <a:t>amet</a:t>
            </a:r>
            <a:endParaRPr lang="en-US" dirty="0"/>
          </a:p>
        </p:txBody>
      </p:sp>
      <p:sp>
        <p:nvSpPr>
          <p:cNvPr id="2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43092" y="6222714"/>
            <a:ext cx="700908" cy="681005"/>
          </a:xfrm>
          <a:prstGeom prst="rect">
            <a:avLst/>
          </a:prstGeom>
        </p:spPr>
        <p:txBody>
          <a:bodyPr lIns="0" rIns="0" bIns="0" anchor="ctr"/>
          <a:lstStyle>
            <a:lvl1pPr algn="ctr">
              <a:defRPr sz="1000" b="1">
                <a:solidFill>
                  <a:srgbClr val="FFFFFF"/>
                </a:solidFill>
                <a:latin typeface="Verdana"/>
                <a:cs typeface="Verdana"/>
              </a:defRPr>
            </a:lvl1pPr>
          </a:lstStyle>
          <a:p>
            <a:fld id="{53C496BF-47DC-8547-9A0A-6B7142BDA63F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57200" y="1121833"/>
            <a:ext cx="8229600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759305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6400800"/>
            <a:ext cx="9144000" cy="457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Verdana"/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0" y="6222714"/>
            <a:ext cx="9144000" cy="681006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Verdana"/>
            </a:endParaRPr>
          </a:p>
        </p:txBody>
      </p:sp>
      <p:pic>
        <p:nvPicPr>
          <p:cNvPr id="10" name="Picture 9" descr="BPS101_REV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7200" y="6349050"/>
            <a:ext cx="911677" cy="419345"/>
          </a:xfrm>
          <a:prstGeom prst="rect">
            <a:avLst/>
          </a:prstGeom>
        </p:spPr>
      </p:pic>
      <p:sp>
        <p:nvSpPr>
          <p:cNvPr id="15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0" y="113387"/>
            <a:ext cx="2633162" cy="161251"/>
          </a:xfrm>
          <a:prstGeom prst="rect">
            <a:avLst/>
          </a:prstGeom>
        </p:spPr>
        <p:txBody>
          <a:bodyPr lIns="0" tIns="0" rIns="0" bIns="0" anchor="t"/>
          <a:lstStyle>
            <a:lvl1pPr algn="r">
              <a:defRPr sz="800">
                <a:solidFill>
                  <a:schemeClr val="tx2">
                    <a:lumMod val="40000"/>
                    <a:lumOff val="60000"/>
                  </a:schemeClr>
                </a:solidFill>
                <a:latin typeface="Verdana"/>
              </a:defRPr>
            </a:lvl1pPr>
          </a:lstStyle>
          <a:p>
            <a:fld id="{AAD14E93-D5C1-BA44-89BB-815937CCCA2D}" type="datetime4">
              <a:rPr lang="en-US" smtClean="0"/>
              <a:pPr/>
              <a:t>December 8, 2015</a:t>
            </a:fld>
            <a:endParaRPr lang="en-US" dirty="0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400799" y="6222714"/>
            <a:ext cx="2042293" cy="681006"/>
          </a:xfrm>
          <a:prstGeom prst="rect">
            <a:avLst/>
          </a:prstGeom>
        </p:spPr>
        <p:txBody>
          <a:bodyPr anchor="ctr"/>
          <a:lstStyle>
            <a:lvl1pPr algn="r">
              <a:defRPr sz="1000">
                <a:solidFill>
                  <a:schemeClr val="bg1"/>
                </a:solidFill>
                <a:latin typeface="Verdana"/>
                <a:cs typeface="Verdana"/>
              </a:defRPr>
            </a:lvl1pPr>
          </a:lstStyle>
          <a:p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 smtClean="0"/>
              <a:t>ipsum</a:t>
            </a:r>
            <a:r>
              <a:rPr lang="en-US" dirty="0" smtClean="0"/>
              <a:t> dolor sit </a:t>
            </a:r>
            <a:r>
              <a:rPr lang="en-US" dirty="0" err="1" smtClean="0"/>
              <a:t>amet</a:t>
            </a:r>
            <a:endParaRPr lang="en-US" dirty="0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43092" y="6222714"/>
            <a:ext cx="700908" cy="681005"/>
          </a:xfrm>
          <a:prstGeom prst="rect">
            <a:avLst/>
          </a:prstGeom>
        </p:spPr>
        <p:txBody>
          <a:bodyPr lIns="0" rIns="0" bIns="0" anchor="ctr"/>
          <a:lstStyle>
            <a:lvl1pPr algn="ctr">
              <a:defRPr sz="1000" b="1">
                <a:solidFill>
                  <a:srgbClr val="FFFFFF"/>
                </a:solidFill>
                <a:latin typeface="Verdana"/>
                <a:cs typeface="Verdana"/>
              </a:defRPr>
            </a:lvl1pPr>
          </a:lstStyle>
          <a:p>
            <a:fld id="{53C496BF-47DC-8547-9A0A-6B7142BDA63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68428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57264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71060"/>
            <a:ext cx="8229600" cy="4577414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6400800" y="6400800"/>
            <a:ext cx="2743200" cy="457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Verdana"/>
            </a:endParaRP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0" y="113387"/>
            <a:ext cx="2633162" cy="161251"/>
          </a:xfrm>
          <a:prstGeom prst="rect">
            <a:avLst/>
          </a:prstGeom>
        </p:spPr>
        <p:txBody>
          <a:bodyPr lIns="0" tIns="0" rIns="0" bIns="0" anchor="t"/>
          <a:lstStyle>
            <a:lvl1pPr algn="r">
              <a:defRPr sz="800">
                <a:solidFill>
                  <a:schemeClr val="tx2">
                    <a:lumMod val="40000"/>
                    <a:lumOff val="60000"/>
                  </a:schemeClr>
                </a:solidFill>
                <a:latin typeface="Verdana"/>
              </a:defRPr>
            </a:lvl1pPr>
          </a:lstStyle>
          <a:p>
            <a:fld id="{AAD14E93-D5C1-BA44-89BB-815937CCCA2D}" type="datetime4">
              <a:rPr lang="en-US" smtClean="0"/>
              <a:pPr/>
              <a:t>December 8, 2015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400799" y="6400801"/>
            <a:ext cx="2042293" cy="457200"/>
          </a:xfrm>
          <a:prstGeom prst="rect">
            <a:avLst/>
          </a:prstGeom>
        </p:spPr>
        <p:txBody>
          <a:bodyPr anchor="ctr"/>
          <a:lstStyle>
            <a:lvl1pPr algn="r">
              <a:defRPr sz="1000">
                <a:solidFill>
                  <a:schemeClr val="bg1"/>
                </a:solidFill>
                <a:latin typeface="Verdana"/>
                <a:cs typeface="Verdana"/>
              </a:defRPr>
            </a:lvl1pPr>
          </a:lstStyle>
          <a:p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 smtClean="0"/>
              <a:t>ipsum</a:t>
            </a:r>
            <a:r>
              <a:rPr lang="en-US" dirty="0" smtClean="0"/>
              <a:t> dolor sit </a:t>
            </a:r>
            <a:r>
              <a:rPr lang="en-US" dirty="0" err="1" smtClean="0"/>
              <a:t>amet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43092" y="6400801"/>
            <a:ext cx="700908" cy="457200"/>
          </a:xfrm>
          <a:prstGeom prst="rect">
            <a:avLst/>
          </a:prstGeom>
        </p:spPr>
        <p:txBody>
          <a:bodyPr lIns="0" rIns="0" bIns="0" anchor="ctr"/>
          <a:lstStyle>
            <a:lvl1pPr algn="ctr">
              <a:defRPr sz="1000" b="1">
                <a:solidFill>
                  <a:srgbClr val="FFFFFF"/>
                </a:solidFill>
                <a:latin typeface="Verdana"/>
                <a:cs typeface="Verdana"/>
              </a:defRPr>
            </a:lvl1pPr>
          </a:lstStyle>
          <a:p>
            <a:fld id="{53C496BF-47DC-8547-9A0A-6B7142BDA63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42016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hf hdr="0"/>
  <p:txStyles>
    <p:titleStyle>
      <a:lvl1pPr algn="l" defTabSz="457200" rtl="0" eaLnBrk="1" latinLnBrk="0" hangingPunct="1">
        <a:spcBef>
          <a:spcPct val="0"/>
        </a:spcBef>
        <a:buNone/>
        <a:defRPr sz="2800" b="1" kern="1200">
          <a:solidFill>
            <a:schemeClr val="tx2"/>
          </a:solidFill>
          <a:latin typeface="Verdana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chemeClr val="tx2">
            <a:lumMod val="60000"/>
            <a:lumOff val="40000"/>
          </a:schemeClr>
        </a:buClr>
        <a:buFont typeface="Arial"/>
        <a:buChar char="•"/>
        <a:defRPr sz="2400" kern="1200">
          <a:solidFill>
            <a:srgbClr val="414448"/>
          </a:solidFill>
          <a:latin typeface="Verdana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Clr>
          <a:schemeClr val="tx2">
            <a:lumMod val="60000"/>
            <a:lumOff val="40000"/>
          </a:schemeClr>
        </a:buClr>
        <a:buFont typeface="Arial"/>
        <a:buChar char="•"/>
        <a:defRPr sz="2000" kern="1200">
          <a:solidFill>
            <a:srgbClr val="414448"/>
          </a:solidFill>
          <a:latin typeface="Verdana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Clr>
          <a:schemeClr val="tx2">
            <a:lumMod val="60000"/>
            <a:lumOff val="40000"/>
          </a:schemeClr>
        </a:buClr>
        <a:buFont typeface="Arial"/>
        <a:buChar char="•"/>
        <a:defRPr sz="1600" kern="1200">
          <a:solidFill>
            <a:srgbClr val="414448"/>
          </a:solidFill>
          <a:latin typeface="Verdana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Clr>
          <a:schemeClr val="tx2">
            <a:lumMod val="60000"/>
            <a:lumOff val="40000"/>
          </a:schemeClr>
        </a:buClr>
        <a:buFont typeface="Arial"/>
        <a:buChar char="•"/>
        <a:defRPr sz="1600" i="1" kern="1200">
          <a:solidFill>
            <a:srgbClr val="414448"/>
          </a:solidFill>
          <a:latin typeface="Verdana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Clr>
          <a:schemeClr val="tx2">
            <a:lumMod val="60000"/>
            <a:lumOff val="40000"/>
          </a:schemeClr>
        </a:buClr>
        <a:buFont typeface="Arial"/>
        <a:buChar char="•"/>
        <a:defRPr sz="1400" i="1" kern="1200">
          <a:solidFill>
            <a:srgbClr val="414448"/>
          </a:solidFill>
          <a:latin typeface="Verdana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bps101.net/news/learning-in-collaboration-stations" TargetMode="External"/><Relationship Id="rId3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Gifted Committee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November 2015</a:t>
            </a:r>
          </a:p>
          <a:p>
            <a:r>
              <a:rPr lang="en-US" dirty="0" smtClean="0"/>
              <a:t>5:30-6:30 pm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23224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Welcome and Introductions</a:t>
            </a:r>
          </a:p>
          <a:p>
            <a:r>
              <a:rPr lang="en-US" dirty="0" smtClean="0"/>
              <a:t>Vision </a:t>
            </a:r>
          </a:p>
          <a:p>
            <a:pPr lvl="1"/>
            <a:r>
              <a:rPr lang="en-US" dirty="0" smtClean="0"/>
              <a:t>Process and Products</a:t>
            </a:r>
          </a:p>
          <a:p>
            <a:r>
              <a:rPr lang="en-US" dirty="0" smtClean="0"/>
              <a:t>Changes </a:t>
            </a:r>
          </a:p>
          <a:p>
            <a:pPr lvl="1"/>
            <a:r>
              <a:rPr lang="en-US" dirty="0" smtClean="0"/>
              <a:t>Middle School Honors Placement Process</a:t>
            </a:r>
          </a:p>
          <a:p>
            <a:pPr lvl="1"/>
            <a:r>
              <a:rPr lang="en-US" dirty="0" smtClean="0"/>
              <a:t>English/Language Arts @ Elementary</a:t>
            </a:r>
          </a:p>
          <a:p>
            <a:pPr lvl="1"/>
            <a:r>
              <a:rPr lang="en-US" dirty="0" smtClean="0"/>
              <a:t>Anticipated Changes</a:t>
            </a:r>
          </a:p>
          <a:p>
            <a:pPr lvl="2"/>
            <a:r>
              <a:rPr lang="en-US" dirty="0" smtClean="0"/>
              <a:t>Elementary Math</a:t>
            </a:r>
          </a:p>
          <a:p>
            <a:pPr lvl="2"/>
            <a:r>
              <a:rPr lang="en-US" dirty="0" smtClean="0"/>
              <a:t>Identification</a:t>
            </a:r>
          </a:p>
          <a:p>
            <a:pPr lvl="2"/>
            <a:r>
              <a:rPr lang="en-US" dirty="0" smtClean="0"/>
              <a:t>Handbook</a:t>
            </a:r>
          </a:p>
          <a:p>
            <a:r>
              <a:rPr lang="en-US" dirty="0" smtClean="0"/>
              <a:t>Updates</a:t>
            </a:r>
          </a:p>
          <a:p>
            <a:pPr lvl="1"/>
            <a:r>
              <a:rPr lang="en-US" dirty="0" smtClean="0"/>
              <a:t>Collaboration Station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AAD14E93-D5C1-BA44-89BB-815937CCCA2D}" type="datetime4">
              <a:rPr lang="en-US" smtClean="0"/>
              <a:pPr/>
              <a:t>December 8, 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/>
              <a:t>Gifted Committee Nov 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3C496BF-47DC-8547-9A0A-6B7142BDA63F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83502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/>
              <a:t>Batavia Public Schools services for high-ability students support the whole child, academically, socially, and emotionally. Personalized and flexible services include appropriate rigor and result in student engagement that fosters continuous growth and learning.</a:t>
            </a:r>
          </a:p>
          <a:p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Core Values</a:t>
            </a:r>
          </a:p>
          <a:p>
            <a:r>
              <a:rPr lang="en-US" dirty="0"/>
              <a:t>·  A culture that embraces a growth-mindset and allows for productive struggle is an essential component of the learning process.</a:t>
            </a:r>
          </a:p>
          <a:p>
            <a:r>
              <a:rPr lang="en-US" dirty="0"/>
              <a:t>·  A supportive environment teaches communication, collaboration, and perseverance, fosters creative problem-solving, and sparks curiosity.</a:t>
            </a:r>
          </a:p>
          <a:p>
            <a:r>
              <a:rPr lang="en-US" dirty="0"/>
              <a:t>·  All students are individuals with unique needs and thrive in an environment that recognizes and responds to their academic, social, and emotional needs.</a:t>
            </a:r>
          </a:p>
          <a:p>
            <a:r>
              <a:rPr lang="en-US" dirty="0"/>
              <a:t>·  Student self-efficacy and advocacy are fundamental skills that must be developed and supported through the learning process.</a:t>
            </a:r>
          </a:p>
          <a:p>
            <a:r>
              <a:rPr lang="en-US" dirty="0"/>
              <a:t>·  Purposeful assessments support the growth of students through high-quality feedback, self-reflection, and student ownership of the learning process.  </a:t>
            </a:r>
          </a:p>
          <a:p>
            <a:r>
              <a:rPr lang="en-US" dirty="0"/>
              <a:t>·  Collaboration and two-way communication are essential to the success of the learning community and is inclusive of parents, teachers, students, and the community.</a:t>
            </a:r>
          </a:p>
          <a:p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AAD14E93-D5C1-BA44-89BB-815937CCCA2D}" type="datetime4">
              <a:rPr lang="en-US" smtClean="0"/>
              <a:pPr/>
              <a:t>December 8, 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/>
              <a:t>Gifted Committee Nov 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3C496BF-47DC-8547-9A0A-6B7142BDA63F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39224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Middle School Honors Placement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/>
              <a:t>5th to 6th Grade Placement Process 2016-2017 </a:t>
            </a:r>
            <a:endParaRPr lang="en-US" dirty="0"/>
          </a:p>
          <a:p>
            <a:pPr marL="0" indent="0">
              <a:buNone/>
            </a:pPr>
            <a:r>
              <a:rPr lang="en-US" dirty="0"/>
              <a:t/>
            </a:r>
            <a:br>
              <a:rPr lang="en-US" dirty="0"/>
            </a:br>
            <a:r>
              <a:rPr lang="en-US" dirty="0"/>
              <a:t>Current 5th graders in 6th grade math will go into Math 3 in 6th </a:t>
            </a:r>
            <a:r>
              <a:rPr lang="en-US" dirty="0" smtClean="0"/>
              <a:t>grade</a:t>
            </a:r>
          </a:p>
          <a:p>
            <a:pPr marL="0" indent="0">
              <a:buNone/>
            </a:pPr>
            <a:r>
              <a:rPr lang="en-US" dirty="0"/>
              <a:t/>
            </a:r>
            <a:br>
              <a:rPr lang="en-US" dirty="0"/>
            </a:br>
            <a:r>
              <a:rPr lang="en-US" dirty="0"/>
              <a:t>Math 2/Honors ELA MAP data points </a:t>
            </a:r>
          </a:p>
          <a:p>
            <a:pPr lvl="1" fontAlgn="base"/>
            <a:r>
              <a:rPr lang="en-US" dirty="0"/>
              <a:t>4th grade Fall, </a:t>
            </a:r>
          </a:p>
          <a:p>
            <a:pPr lvl="1" fontAlgn="base"/>
            <a:r>
              <a:rPr lang="en-US" dirty="0"/>
              <a:t>4th grade Winter, </a:t>
            </a:r>
          </a:p>
          <a:p>
            <a:pPr lvl="1" fontAlgn="base"/>
            <a:r>
              <a:rPr lang="en-US" dirty="0"/>
              <a:t>4th grade Spring, </a:t>
            </a:r>
          </a:p>
          <a:p>
            <a:pPr lvl="1" fontAlgn="base"/>
            <a:r>
              <a:rPr lang="en-US" dirty="0"/>
              <a:t>5th grade Fall, </a:t>
            </a:r>
          </a:p>
          <a:p>
            <a:pPr lvl="1" fontAlgn="base"/>
            <a:r>
              <a:rPr lang="en-US" dirty="0"/>
              <a:t>5th grade Winter</a:t>
            </a:r>
          </a:p>
          <a:p>
            <a:pPr lvl="1" fontAlgn="base"/>
            <a:r>
              <a:rPr lang="en-US" dirty="0"/>
              <a:t>4 out of 5 in 80th percentile or higher will go into Math 2</a:t>
            </a:r>
          </a:p>
          <a:p>
            <a:pPr lvl="1" fontAlgn="base"/>
            <a:r>
              <a:rPr lang="en-US" dirty="0"/>
              <a:t>4 out of 5 in 90th percentile or higher in Reading will go into Honors ELA 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AAD14E93-D5C1-BA44-89BB-815937CCCA2D}" type="datetime4">
              <a:rPr lang="en-US" smtClean="0"/>
              <a:pPr/>
              <a:t>December 8, 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/>
              <a:t>Gifted Committee Nov 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3C496BF-47DC-8547-9A0A-6B7142BDA63F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55544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ELA @ Elementary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53443" y="1752600"/>
            <a:ext cx="5046663" cy="4452938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AAD14E93-D5C1-BA44-89BB-815937CCCA2D}" type="datetime4">
              <a:rPr lang="en-US" smtClean="0"/>
              <a:pPr/>
              <a:t>December 8, 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/>
              <a:t>Gifted Committee Nov 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3C496BF-47DC-8547-9A0A-6B7142BDA63F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5529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Anticipated Changes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Elementary Math</a:t>
            </a:r>
          </a:p>
          <a:p>
            <a:endParaRPr lang="en-US" dirty="0"/>
          </a:p>
          <a:p>
            <a:r>
              <a:rPr lang="en-US" dirty="0" smtClean="0"/>
              <a:t>Identification</a:t>
            </a:r>
          </a:p>
          <a:p>
            <a:pPr lvl="1"/>
            <a:r>
              <a:rPr lang="en-US" dirty="0" smtClean="0"/>
              <a:t>Discontinuing </a:t>
            </a:r>
            <a:r>
              <a:rPr lang="en-US" dirty="0" err="1" smtClean="0"/>
              <a:t>CogAT</a:t>
            </a:r>
            <a:r>
              <a:rPr lang="en-US" dirty="0" smtClean="0"/>
              <a:t> at all levels</a:t>
            </a:r>
          </a:p>
          <a:p>
            <a:pPr lvl="1"/>
            <a:endParaRPr lang="en-US" dirty="0"/>
          </a:p>
          <a:p>
            <a:r>
              <a:rPr lang="en-US" dirty="0" smtClean="0"/>
              <a:t>Handbook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AAD14E93-D5C1-BA44-89BB-815937CCCA2D}" type="datetime4">
              <a:rPr lang="en-US" smtClean="0"/>
              <a:pPr/>
              <a:t>December 8, 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/>
              <a:t>Gifted Committee Nov 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3C496BF-47DC-8547-9A0A-6B7142BDA63F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76853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Update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Collaboration Station </a:t>
            </a:r>
          </a:p>
          <a:p>
            <a:endParaRPr lang="en-US" dirty="0"/>
          </a:p>
          <a:p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AAD14E93-D5C1-BA44-89BB-815937CCCA2D}" type="datetime4">
              <a:rPr lang="en-US" smtClean="0"/>
              <a:pPr/>
              <a:t>December 8, 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/>
              <a:t>Gifted Committee Nov 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3C496BF-47DC-8547-9A0A-6B7142BDA63F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7" name="Picture 6">
            <a:hlinkClick r:id="rId2"/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10718" y="2021402"/>
            <a:ext cx="6218807" cy="41323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6544358"/>
      </p:ext>
    </p:extLst>
  </p:cSld>
  <p:clrMapOvr>
    <a:masterClrMapping/>
  </p:clrMapOvr>
</p:sld>
</file>

<file path=ppt/theme/theme1.xml><?xml version="1.0" encoding="utf-8"?>
<a:theme xmlns:a="http://schemas.openxmlformats.org/drawingml/2006/main" name="15218BPS-PPT-Template_03">
  <a:themeElements>
    <a:clrScheme name="BPS101">
      <a:dk1>
        <a:sysClr val="windowText" lastClr="000000"/>
      </a:dk1>
      <a:lt1>
        <a:sysClr val="window" lastClr="FFFFFF"/>
      </a:lt1>
      <a:dk2>
        <a:srgbClr val="414448"/>
      </a:dk2>
      <a:lt2>
        <a:srgbClr val="E8E4D7"/>
      </a:lt2>
      <a:accent1>
        <a:srgbClr val="8A1228"/>
      </a:accent1>
      <a:accent2>
        <a:srgbClr val="711826"/>
      </a:accent2>
      <a:accent3>
        <a:srgbClr val="414448"/>
      </a:accent3>
      <a:accent4>
        <a:srgbClr val="282828"/>
      </a:accent4>
      <a:accent5>
        <a:srgbClr val="F3F3F3"/>
      </a:accent5>
      <a:accent6>
        <a:srgbClr val="E8E4D7"/>
      </a:accent6>
      <a:hlink>
        <a:srgbClr val="8A1228"/>
      </a:hlink>
      <a:folHlink>
        <a:srgbClr val="71182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 Template - Legacy (4-3)</Template>
  <TotalTime>207</TotalTime>
  <Words>148</Words>
  <Application>Microsoft Macintosh PowerPoint</Application>
  <PresentationFormat>On-screen Show (4:3)</PresentationFormat>
  <Paragraphs>67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15218BPS-PPT-Template_03</vt:lpstr>
      <vt:lpstr>Gifted Committee</vt:lpstr>
      <vt:lpstr>Agenda</vt:lpstr>
      <vt:lpstr>Vision</vt:lpstr>
      <vt:lpstr>Middle School Honors Placement</vt:lpstr>
      <vt:lpstr>ELA @ Elementary</vt:lpstr>
      <vt:lpstr>Anticipated Changes</vt:lpstr>
      <vt:lpstr>Update</vt:lpstr>
    </vt:vector>
  </TitlesOfParts>
  <Company>Batavia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Gifted Committee</dc:title>
  <dc:creator>Brad Newkirk</dc:creator>
  <cp:lastModifiedBy>Heidi</cp:lastModifiedBy>
  <cp:revision>7</cp:revision>
  <dcterms:created xsi:type="dcterms:W3CDTF">2015-11-30T18:05:14Z</dcterms:created>
  <dcterms:modified xsi:type="dcterms:W3CDTF">2015-12-08T20:20:57Z</dcterms:modified>
</cp:coreProperties>
</file>